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g>
</file>

<file path=ppt/media/image2.jpeg>
</file>

<file path=ppt/media/image3.jpeg>
</file>

<file path=ppt/media/image4.jpg>
</file>

<file path=ppt/media/image5.jpeg>
</file>

<file path=ppt/media/image6.jp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7B2AE0-4FAA-ED01-47F0-CD8B5F7313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2530BB-CB6D-A4F5-BFC4-18A1AB422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67D83F-A7CF-1AD1-0BB4-366CA150E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8C9411-0DC9-CE42-EE87-90ED27B8C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81DF1E-2FF1-72D7-BC19-64E81F7B1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386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BC52F4-BF1B-F673-3717-EFBF7242F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1C9E971-54E4-416E-AB94-5C2A88053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B68C69-AB1A-EA52-2C08-89B44E17B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5BC775-FAB1-F9B0-DCA0-DCA0383D1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0887D3-8F26-243E-0CB7-AEAE610F7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541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3D84735-3779-47D0-AB77-B01ED801EE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0FE966C-9BB6-E66C-13AE-A38CB83DD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487E94-C6B8-3A21-BB73-E5CFA3F43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6CFA3B-DE12-5033-F9AD-01E7D4DE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20DD42-C482-81FC-800A-EB007A4B5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5710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C069E4-436E-82BC-6CFD-727A674D4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3C34A6-03C5-F01E-A3CD-94B21366F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6D6563-C151-156B-3A3F-350B7EAF5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ECC323-4C13-EFD5-8027-13509D50E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88133B-8BF5-6B2C-9EFD-B925D0574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9433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BD0D34-1578-7587-AFCB-D5A74F275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9B0D60-7D6F-F3E9-7403-C49C2C05C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1DF08B-FD4B-8917-671F-07E23CA05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48991B-C8D3-16D8-66B0-942DEC1A3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DCCE31-383E-4B0E-4F73-153F2E93D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990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550D1B-2C19-6ACE-9D63-EDF51BCC5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515B5A-0CFE-C954-2239-01893D67A7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305375-54D4-D9E2-D82E-6E3DB0C8B8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89817D-2576-509E-1437-BB418161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F4049A-EE87-05EE-4CBD-B2FFE6704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96B940-AEEB-BBFB-4F55-4162BC52F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852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8F8EAB-5FD1-52EE-2FAC-736AB912B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35FCFC-E5B1-F866-979F-7C67470DB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75E6D94-B453-B93F-EC3D-D472D1E81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93872C4-945E-CE9B-E7BD-FEADEF9849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FD56358-42D5-59D5-441D-F91C54837D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5822800-B4A1-DF0E-C1E0-8FB00A757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55B7CD0-2BC3-A0B0-AE70-DC3C6A20E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135EDB7-4855-9D74-1900-72A8F3D86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0051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C5F96F-7087-CDDD-6E90-AB65867C5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E2BD53D-3928-2CE6-FE3D-767EE0A7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150D1C-5F48-7BCF-C511-09A906D26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085927E-A7A1-BAC1-C6D4-D95DB4FE8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701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6E29C46-C845-4E88-342C-478F06E36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23B6A87-5B50-6318-2A37-AB70BE1E4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F6F6F-6416-35F7-2D32-FFB7B96AE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322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D1E84C-2FDB-598C-F127-447109CA4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BB5BE9-3905-8B09-285C-44447669D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60EC55-F750-EE51-0264-D004585CA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3311475-F9D5-1125-C379-3EE578F9F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8BB4FD-111F-5FA1-E2A3-7972D1571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7745BB7-3498-88CF-A2B1-E31A5177B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744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D2F797-AB09-AA14-2263-EB4F74075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1FF006A-4142-7C24-1E42-D7B834D2BA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BE4D009-F659-C729-2690-640060A0D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597E555-BA06-3ECB-5D16-F8824A35C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7E60C6-395F-ED84-63A3-CF113B387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ABAC5E-3B8D-D125-30BB-40F2FE07D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42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0E85A4C-FA4A-8CC1-46C4-0EF79697F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DCCB83-3CAC-6EC9-C6EF-607A1FB73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1DA1D6-77DE-16D7-F76C-F47D20E72C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4FB910-D85E-4ED8-899F-9CC33BB00E89}" type="datetimeFigureOut">
              <a:rPr lang="zh-CN" altLang="en-US" smtClean="0"/>
              <a:t>2022-7-31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9DB6A9-20AE-1733-413F-0ACA0BFE27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6D992D-CECA-7E4B-E1A1-18B1889BA3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70CAB-05CB-4432-AD91-6CED318097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790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711DE25-8715-E232-FC85-583E2F84001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69" b="39929"/>
          <a:stretch/>
        </p:blipFill>
        <p:spPr bwMode="auto">
          <a:xfrm>
            <a:off x="834816" y="1157800"/>
            <a:ext cx="10522367" cy="24467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1024298-32FE-4D28-DF44-C0BA189ADDD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79" b="53801"/>
          <a:stretch/>
        </p:blipFill>
        <p:spPr bwMode="auto">
          <a:xfrm>
            <a:off x="834816" y="3604597"/>
            <a:ext cx="10522367" cy="303803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94274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07EF91E-2401-AD84-6F2C-5382593FFD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9" r="52697"/>
          <a:stretch/>
        </p:blipFill>
        <p:spPr bwMode="auto">
          <a:xfrm rot="16200000">
            <a:off x="5609297" y="-4881860"/>
            <a:ext cx="973405" cy="107371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4C2BF93-BB04-0A85-7690-C2B32E3CC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066" y="973406"/>
            <a:ext cx="6448010" cy="596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054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33553D1-D861-9AB9-5D50-B9F2A54D91C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42" b="49098"/>
          <a:stretch/>
        </p:blipFill>
        <p:spPr bwMode="auto">
          <a:xfrm>
            <a:off x="510270" y="0"/>
            <a:ext cx="11295296" cy="97058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B78940A-B98E-A56F-0A0D-6798EFF850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69" y="873950"/>
            <a:ext cx="7498763" cy="598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622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86D5290-626F-DD7D-498B-E9F7468EEA7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741" b="29318"/>
          <a:stretch/>
        </p:blipFill>
        <p:spPr bwMode="auto">
          <a:xfrm>
            <a:off x="822122" y="184557"/>
            <a:ext cx="10321349" cy="84893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279A44A-351E-710A-5B7B-9A44399873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41" y="1033492"/>
            <a:ext cx="7866830" cy="581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785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A88CAE7-4489-4D2C-20AE-82065E44D3F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69" r="6694"/>
          <a:stretch/>
        </p:blipFill>
        <p:spPr bwMode="auto">
          <a:xfrm rot="16200000">
            <a:off x="6038252" y="-5167443"/>
            <a:ext cx="672106" cy="1108463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9E80F90-D668-7AC0-6674-4D7301E773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2329"/>
            <a:ext cx="6973206" cy="621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255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宽屏</PresentationFormat>
  <Paragraphs>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永全</dc:creator>
  <cp:lastModifiedBy>刘 永全</cp:lastModifiedBy>
  <cp:revision>1</cp:revision>
  <dcterms:created xsi:type="dcterms:W3CDTF">2022-07-31T14:04:41Z</dcterms:created>
  <dcterms:modified xsi:type="dcterms:W3CDTF">2022-07-31T14:06:32Z</dcterms:modified>
</cp:coreProperties>
</file>

<file path=docProps/thumbnail.jpeg>
</file>